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9" r:id="rId17"/>
    <p:sldId id="278" r:id="rId18"/>
    <p:sldId id="279" r:id="rId19"/>
    <p:sldId id="280" r:id="rId20"/>
    <p:sldId id="268" r:id="rId21"/>
    <p:sldId id="270" r:id="rId2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92" y="7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21.12.2018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F2EC5-4310-493F-A7A9-3FCCC0F8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3" name="Bild 80" descr="5">
            <a:extLst>
              <a:ext uri="{FF2B5EF4-FFF2-40B4-BE49-F238E27FC236}">
                <a16:creationId xmlns:a16="http://schemas.microsoft.com/office/drawing/2014/main" id="{01D0F9FF-2160-4112-A740-1044DED7BF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492885"/>
            <a:ext cx="4699000" cy="387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81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7606D-3522-4E16-B0EE-355B1547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r>
              <a:rPr lang="de-DE" dirty="0"/>
              <a:t> Handling</a:t>
            </a:r>
          </a:p>
        </p:txBody>
      </p:sp>
      <p:pic>
        <p:nvPicPr>
          <p:cNvPr id="3" name="Bild 87">
            <a:extLst>
              <a:ext uri="{FF2B5EF4-FFF2-40B4-BE49-F238E27FC236}">
                <a16:creationId xmlns:a16="http://schemas.microsoft.com/office/drawing/2014/main" id="{A7DB7C97-1511-44A8-990B-9ADA1E1AC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27" y="1614805"/>
            <a:ext cx="5366385" cy="478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1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EF19B-EC90-45E9-8B88-2F229D8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6">
            <a:extLst>
              <a:ext uri="{FF2B5EF4-FFF2-40B4-BE49-F238E27FC236}">
                <a16:creationId xmlns:a16="http://schemas.microsoft.com/office/drawing/2014/main" id="{5FE0F8A1-7677-416B-A39F-D39289BD1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735" y="2991485"/>
            <a:ext cx="5510530" cy="87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EEAFA-5BFB-4D4A-8D66-59E3F55F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8">
            <a:extLst>
              <a:ext uri="{FF2B5EF4-FFF2-40B4-BE49-F238E27FC236}">
                <a16:creationId xmlns:a16="http://schemas.microsoft.com/office/drawing/2014/main" id="{1F38CB31-25CA-4C1B-86EA-85FD4F8B4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9802" y="1450340"/>
            <a:ext cx="5009515" cy="504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5CD1B-DA58-4A63-A5FC-C645A45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</p:txBody>
      </p:sp>
      <p:pic>
        <p:nvPicPr>
          <p:cNvPr id="3" name="Bild 89">
            <a:extLst>
              <a:ext uri="{FF2B5EF4-FFF2-40B4-BE49-F238E27FC236}">
                <a16:creationId xmlns:a16="http://schemas.microsoft.com/office/drawing/2014/main" id="{7D5A8183-C38F-445A-AAEB-D0EC7B101F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490" y="1674495"/>
            <a:ext cx="5367020" cy="3509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C15A7-F1D7-4C66-B44C-F2F816F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</a:t>
            </a:r>
            <a:endParaRPr lang="de-DE" dirty="0"/>
          </a:p>
        </p:txBody>
      </p:sp>
      <p:pic>
        <p:nvPicPr>
          <p:cNvPr id="3" name="Bild 85" descr="5">
            <a:extLst>
              <a:ext uri="{FF2B5EF4-FFF2-40B4-BE49-F238E27FC236}">
                <a16:creationId xmlns:a16="http://schemas.microsoft.com/office/drawing/2014/main" id="{86066352-22DD-4690-BE33-72F899ABAF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2" y="916305"/>
            <a:ext cx="4643755" cy="502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2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A839-DEA9-434D-934D-4C265F5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6E26-DA37-47C2-ABE8-CA0E990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937" b="59365"/>
          <a:stretch/>
        </p:blipFill>
        <p:spPr>
          <a:xfrm>
            <a:off x="1683657" y="2554514"/>
            <a:ext cx="5219679" cy="224245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162DC4-9AC6-4838-8D2F-E7D3000EDF0D}"/>
              </a:ext>
            </a:extLst>
          </p:cNvPr>
          <p:cNvGrpSpPr/>
          <p:nvPr/>
        </p:nvGrpSpPr>
        <p:grpSpPr>
          <a:xfrm>
            <a:off x="2689689" y="3990054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7D4A84-EF61-41E7-BA85-C107CA9C6F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8CC65D-EF31-4302-8BC6-173CF46D41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21CFF8-77E8-4EB7-A310-310DF44C4C34}"/>
              </a:ext>
            </a:extLst>
          </p:cNvPr>
          <p:cNvGrpSpPr/>
          <p:nvPr/>
        </p:nvGrpSpPr>
        <p:grpSpPr>
          <a:xfrm>
            <a:off x="5294856" y="4310129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428C4C4-EC80-465F-8D29-AE2B960219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D835F8-E1FE-4D86-B7B8-91618DF146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262CFF2-3EF5-4796-A0A4-2F310A3341DE}"/>
              </a:ext>
            </a:extLst>
          </p:cNvPr>
          <p:cNvGrpSpPr/>
          <p:nvPr/>
        </p:nvGrpSpPr>
        <p:grpSpPr>
          <a:xfrm>
            <a:off x="3695721" y="3914548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AE6DFE9-98AE-4C07-A132-55F678D7F42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790E53F-5EAB-4296-88E1-72F608890D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3093535-3386-452B-8881-E2A55F90B225}"/>
              </a:ext>
            </a:extLst>
          </p:cNvPr>
          <p:cNvGrpSpPr/>
          <p:nvPr/>
        </p:nvGrpSpPr>
        <p:grpSpPr>
          <a:xfrm>
            <a:off x="3771212" y="3106232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191EB4B-11EF-4E20-8BD5-BE409C0EE06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9A0017E-D868-40A1-93D8-25A448668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0DD5492-DCAF-4021-A312-89E74AD4D652}"/>
              </a:ext>
            </a:extLst>
          </p:cNvPr>
          <p:cNvGrpSpPr/>
          <p:nvPr/>
        </p:nvGrpSpPr>
        <p:grpSpPr>
          <a:xfrm>
            <a:off x="5512681" y="3493111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FD8932A-171B-412B-99CD-310FF4BD0D8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46A801C-ED66-48B5-90F4-86A87CF355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673C-16F9-43B6-9ADC-BE1687F3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9C242F-0820-4E4F-9B1B-D3F0A3004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6085" r="32576" b="33641"/>
          <a:stretch/>
        </p:blipFill>
        <p:spPr>
          <a:xfrm>
            <a:off x="3023616" y="2258567"/>
            <a:ext cx="6144768" cy="384048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F7EF0E-FE6C-4011-8DA9-48F3882C20AD}"/>
              </a:ext>
            </a:extLst>
          </p:cNvPr>
          <p:cNvGrpSpPr/>
          <p:nvPr/>
        </p:nvGrpSpPr>
        <p:grpSpPr>
          <a:xfrm>
            <a:off x="5346432" y="5344255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54C9E3-C6B3-43C7-A8A9-E2B1275FA5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BABFEF-F319-4135-990F-752A229A959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740E3E-B2E7-460A-B2F7-7ED603DF35A5}"/>
              </a:ext>
            </a:extLst>
          </p:cNvPr>
          <p:cNvGrpSpPr/>
          <p:nvPr/>
        </p:nvGrpSpPr>
        <p:grpSpPr>
          <a:xfrm>
            <a:off x="6288703" y="5203777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640692E-80E1-4CC1-ADAE-4FA7B9644A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7ED79E5-D990-4746-B73F-6C5B72498A9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5CA9328-56D3-4607-B091-102AE333A8B8}"/>
              </a:ext>
            </a:extLst>
          </p:cNvPr>
          <p:cNvGrpSpPr/>
          <p:nvPr/>
        </p:nvGrpSpPr>
        <p:grpSpPr>
          <a:xfrm>
            <a:off x="4480368" y="5213450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A1A87E-471F-4E34-A64F-E4276EB3B92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BB4AE02-1480-43A0-BD40-B60C2137CFD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2A59E22-C703-4AC5-A894-DEA11F06FF3E}"/>
              </a:ext>
            </a:extLst>
          </p:cNvPr>
          <p:cNvGrpSpPr/>
          <p:nvPr/>
        </p:nvGrpSpPr>
        <p:grpSpPr>
          <a:xfrm>
            <a:off x="5516683" y="377334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6A1BDDD-3233-4078-8BAB-5DAE3BB026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1850B4-43DE-44C1-96FF-A69B768630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B60C53A-BEDD-48FB-ABF3-4F2415A797C5}"/>
              </a:ext>
            </a:extLst>
          </p:cNvPr>
          <p:cNvGrpSpPr/>
          <p:nvPr/>
        </p:nvGrpSpPr>
        <p:grpSpPr>
          <a:xfrm>
            <a:off x="8098462" y="3752786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83E7709-08C1-4438-A8C6-81A637BCF8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5A5D7F5-6FCE-4BE8-96FB-FC94FE9E5D7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7F872-4CF2-4B0C-975F-E6F3E1AB039B}"/>
              </a:ext>
            </a:extLst>
          </p:cNvPr>
          <p:cNvGrpSpPr/>
          <p:nvPr/>
        </p:nvGrpSpPr>
        <p:grpSpPr>
          <a:xfrm>
            <a:off x="8073569" y="4485691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7D5AC81-AB88-480C-8FEF-B49B138F358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09E618E-062A-4E61-A570-4663AF5AC9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CB106A6-5F73-4569-A047-F466A4B67400}"/>
              </a:ext>
            </a:extLst>
          </p:cNvPr>
          <p:cNvGrpSpPr/>
          <p:nvPr/>
        </p:nvGrpSpPr>
        <p:grpSpPr>
          <a:xfrm>
            <a:off x="7619631" y="5146643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8DEABCD-0C83-47CB-8274-E98BAEB636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634FF60-11DA-495A-B281-AA4082F9D7E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3B78ED1-0AFF-4A8F-BFE3-6E6FD618A617}"/>
              </a:ext>
            </a:extLst>
          </p:cNvPr>
          <p:cNvGrpSpPr/>
          <p:nvPr/>
        </p:nvGrpSpPr>
        <p:grpSpPr>
          <a:xfrm>
            <a:off x="7310164" y="2967411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895267E-8A06-46A0-865E-50730D9F878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677E129-4134-4E70-8BC1-0427201CF76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BABDA9C-3FCB-4B11-8F3A-9A89DD715924}"/>
              </a:ext>
            </a:extLst>
          </p:cNvPr>
          <p:cNvGrpSpPr/>
          <p:nvPr/>
        </p:nvGrpSpPr>
        <p:grpSpPr>
          <a:xfrm>
            <a:off x="5501469" y="3011897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5D17CB-39DC-4BF4-B789-552CBFC4B5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8358DA-C131-45CA-A61D-732ACC72C6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3061190-2FE1-4CB6-8FBB-2E15CF2C9D5C}"/>
              </a:ext>
            </a:extLst>
          </p:cNvPr>
          <p:cNvGrpSpPr/>
          <p:nvPr/>
        </p:nvGrpSpPr>
        <p:grpSpPr>
          <a:xfrm>
            <a:off x="3506260" y="3778469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AA13E38-34FE-437F-86D2-CECCD67F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4CF224D-EC53-4D65-B932-4A6F68395F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9830430-7A4F-49D4-9039-4864B8ED6F06}"/>
              </a:ext>
            </a:extLst>
          </p:cNvPr>
          <p:cNvGrpSpPr/>
          <p:nvPr/>
        </p:nvGrpSpPr>
        <p:grpSpPr>
          <a:xfrm>
            <a:off x="4044718" y="3031473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9A59570-3EDF-4AF6-903A-C79FE4BACC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7B6A226-E03D-4E49-9F8B-3BFBE3C73B2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A1392-1594-4205-AD7A-43A243FD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Send </a:t>
            </a:r>
            <a:r>
              <a:rPr lang="de-DE" dirty="0" err="1"/>
              <a:t>SUbject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F4629-B792-4FB7-8B97-7EA98BC98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" t="-3804" r="28854" b="44074"/>
          <a:stretch/>
        </p:blipFill>
        <p:spPr>
          <a:xfrm>
            <a:off x="1473200" y="1968499"/>
            <a:ext cx="8801099" cy="3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DCCA0-33DD-4BA8-9F21-C6B15A31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1FE66E-D20A-43F5-81EF-3F29DCA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4" b="48804"/>
          <a:stretch/>
        </p:blipFill>
        <p:spPr>
          <a:xfrm>
            <a:off x="292100" y="2198987"/>
            <a:ext cx="10350500" cy="3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B694C-71AB-492E-A86E-77FDE488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6586" cy="423151"/>
          </a:xfrm>
        </p:spPr>
        <p:txBody>
          <a:bodyPr>
            <a:normAutofit/>
          </a:bodyPr>
          <a:lstStyle/>
          <a:p>
            <a:r>
              <a:rPr lang="de-DE" sz="1600" dirty="0" err="1"/>
              <a:t>SubjectBaseBehavior</a:t>
            </a:r>
            <a:endParaRPr lang="de-DE" sz="1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2811FD-F8AF-4568-B300-0B1B43F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6546" r="4742" b="7592"/>
          <a:stretch/>
        </p:blipFill>
        <p:spPr>
          <a:xfrm>
            <a:off x="0" y="880351"/>
            <a:ext cx="10941269" cy="56125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ED845E-CCFF-477A-99C4-74E29ED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497600"/>
            <a:ext cx="3633072" cy="2368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46923F-6686-4094-B518-5AD76E6D99EF}"/>
              </a:ext>
            </a:extLst>
          </p:cNvPr>
          <p:cNvGrpSpPr/>
          <p:nvPr/>
        </p:nvGrpSpPr>
        <p:grpSpPr>
          <a:xfrm>
            <a:off x="1903563" y="2127307"/>
            <a:ext cx="435650" cy="261610"/>
            <a:chOff x="8889900" y="4512530"/>
            <a:chExt cx="435650" cy="26161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A4A2AC-28BB-4E08-A0EC-09818484A2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F51B7AD-E6CD-428A-88E6-DCB39B42265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421E7B-7F70-46B3-92B1-AFF25CE9ABFE}"/>
              </a:ext>
            </a:extLst>
          </p:cNvPr>
          <p:cNvGrpSpPr/>
          <p:nvPr/>
        </p:nvGrpSpPr>
        <p:grpSpPr>
          <a:xfrm>
            <a:off x="3420446" y="1226047"/>
            <a:ext cx="435650" cy="261610"/>
            <a:chOff x="8889900" y="4512530"/>
            <a:chExt cx="435650" cy="26161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B686A98-F3F8-4B32-B744-B4EC208B40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9B54B96-8246-468E-919C-82CEFA43174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399F9B-16D0-42A8-B95B-67AC5C57D33C}"/>
              </a:ext>
            </a:extLst>
          </p:cNvPr>
          <p:cNvGrpSpPr/>
          <p:nvPr/>
        </p:nvGrpSpPr>
        <p:grpSpPr>
          <a:xfrm>
            <a:off x="2544957" y="2374131"/>
            <a:ext cx="435650" cy="261610"/>
            <a:chOff x="8889900" y="4512530"/>
            <a:chExt cx="435650" cy="26161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276D554-868C-4591-8839-4E016AD0324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2E6B84-6425-4864-9EA1-F4C421E4B2A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558DB-F4F6-4437-B964-AC8C36EDDB00}"/>
              </a:ext>
            </a:extLst>
          </p:cNvPr>
          <p:cNvGrpSpPr/>
          <p:nvPr/>
        </p:nvGrpSpPr>
        <p:grpSpPr>
          <a:xfrm>
            <a:off x="3091791" y="2394689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2EDCC5A-FF49-44F0-9DA0-8CE5A49338C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612560-5CED-4F80-BDD0-BAE84AFD795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5A4848-C955-4DAB-BDB6-52C4EB7BAB55}"/>
              </a:ext>
            </a:extLst>
          </p:cNvPr>
          <p:cNvGrpSpPr/>
          <p:nvPr/>
        </p:nvGrpSpPr>
        <p:grpSpPr>
          <a:xfrm>
            <a:off x="1262708" y="2895991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4E3BE57-8972-47F9-A85A-105B4A1851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62DD9FE-30BC-4E65-ACA7-BE3D4DE7D7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755CE8-11AF-48EB-A945-B2809C7E59F3}"/>
              </a:ext>
            </a:extLst>
          </p:cNvPr>
          <p:cNvGrpSpPr/>
          <p:nvPr/>
        </p:nvGrpSpPr>
        <p:grpSpPr>
          <a:xfrm>
            <a:off x="3648668" y="2355860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518BF2-0FBC-498D-AB69-F2A2D20166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06BFB9-3455-4628-B640-1D53BF8B113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0954BD5-FE12-4E46-BA5D-05C1FAC4A8BA}"/>
              </a:ext>
            </a:extLst>
          </p:cNvPr>
          <p:cNvGrpSpPr/>
          <p:nvPr/>
        </p:nvGrpSpPr>
        <p:grpSpPr>
          <a:xfrm>
            <a:off x="1019990" y="4986361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76D04FE-0599-47C0-9C8E-29C3930D45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9C72EB6-C93C-44C7-B6E8-ABEEBE78CE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A877ED-6AC1-4499-94B9-9AAA8293EEB8}"/>
              </a:ext>
            </a:extLst>
          </p:cNvPr>
          <p:cNvGrpSpPr/>
          <p:nvPr/>
        </p:nvGrpSpPr>
        <p:grpSpPr>
          <a:xfrm>
            <a:off x="480494" y="4214975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FF6BC2E-24D5-46A5-9C32-C91F91616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83535D1-7AD4-4EA4-873D-47D2171EB22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3310E9-107F-4D05-A555-25D47D14DE2A}"/>
              </a:ext>
            </a:extLst>
          </p:cNvPr>
          <p:cNvGrpSpPr/>
          <p:nvPr/>
        </p:nvGrpSpPr>
        <p:grpSpPr>
          <a:xfrm>
            <a:off x="2237830" y="4601799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DE8C385-11CB-4F24-81C2-4013A419FD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98C0402-0510-4651-8BF7-12C580753F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8E3A790-0F6A-4105-AD43-67C33D523B12}"/>
              </a:ext>
            </a:extLst>
          </p:cNvPr>
          <p:cNvGrpSpPr/>
          <p:nvPr/>
        </p:nvGrpSpPr>
        <p:grpSpPr>
          <a:xfrm>
            <a:off x="1612416" y="4722128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3C2426E-CFD3-450C-A5F1-C32DF1FE233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87F8AA7-6978-4BAC-8CE3-7E85BEBC38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67D247-F5F0-44FC-8943-6B86E08B4367}"/>
              </a:ext>
            </a:extLst>
          </p:cNvPr>
          <p:cNvGrpSpPr/>
          <p:nvPr/>
        </p:nvGrpSpPr>
        <p:grpSpPr>
          <a:xfrm>
            <a:off x="8143006" y="3187949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610D0B6-CA59-4D47-B56B-22D05D74D26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706204F-E82C-4BDE-A8BD-BDDC7E0CB24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AD019DA-CD90-49A6-8896-7F5B1A3D0F3A}"/>
              </a:ext>
            </a:extLst>
          </p:cNvPr>
          <p:cNvGrpSpPr/>
          <p:nvPr/>
        </p:nvGrpSpPr>
        <p:grpSpPr>
          <a:xfrm>
            <a:off x="5780394" y="3298195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F3A1FD1-BC41-4FD9-B33C-75CB7A299D5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2484877-CB2C-4BDA-B24C-8340B42923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A8040-DA1A-4478-89E8-B2D2770DFCCB}"/>
              </a:ext>
            </a:extLst>
          </p:cNvPr>
          <p:cNvGrpSpPr/>
          <p:nvPr/>
        </p:nvGrpSpPr>
        <p:grpSpPr>
          <a:xfrm>
            <a:off x="5143897" y="4302380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4E82282-D840-470E-BDCA-F065CE54F5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8B25829-E98D-4169-95E6-1585C2D8440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62EE629-6AC0-4AE2-8A57-1F05A6399311}"/>
              </a:ext>
            </a:extLst>
          </p:cNvPr>
          <p:cNvGrpSpPr/>
          <p:nvPr/>
        </p:nvGrpSpPr>
        <p:grpSpPr>
          <a:xfrm>
            <a:off x="3699083" y="41921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6F307A4-41E2-4AD3-BF7C-715C4330C85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33C967-8158-4578-9F43-3D5D6C34048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6CB3B84-E6A9-4110-A138-C35B365F9D3B}"/>
              </a:ext>
            </a:extLst>
          </p:cNvPr>
          <p:cNvGrpSpPr/>
          <p:nvPr/>
        </p:nvGrpSpPr>
        <p:grpSpPr>
          <a:xfrm>
            <a:off x="3091791" y="4832374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AE7475E-443E-4579-8D17-E916F06874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B78A33E-F028-4ABA-ACF0-C8FCE410604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D2AFAD-2AE5-419B-AB80-5539BC617974}"/>
              </a:ext>
            </a:extLst>
          </p:cNvPr>
          <p:cNvGrpSpPr/>
          <p:nvPr/>
        </p:nvGrpSpPr>
        <p:grpSpPr>
          <a:xfrm>
            <a:off x="2667700" y="4632834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AB7095C-DAF7-411E-94FC-5370ED585D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393BF8-F941-412C-B840-95524F0271E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077F4D7-C4CD-4DF5-9758-A8E63757F089}"/>
              </a:ext>
            </a:extLst>
          </p:cNvPr>
          <p:cNvGrpSpPr/>
          <p:nvPr/>
        </p:nvGrpSpPr>
        <p:grpSpPr>
          <a:xfrm>
            <a:off x="8019468" y="4279720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5DC1ED-2453-4E7B-9593-72A8550CF33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3F6C25C-D808-45FB-A26C-04561BE1EDF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3E0E7F7-E144-4E2C-80D2-F5A236E2C822}"/>
              </a:ext>
            </a:extLst>
          </p:cNvPr>
          <p:cNvGrpSpPr/>
          <p:nvPr/>
        </p:nvGrpSpPr>
        <p:grpSpPr>
          <a:xfrm>
            <a:off x="9113174" y="3642059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8DBCE-479C-4FEC-BA53-0A6041FA434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B9F833-12E3-4A8B-A44C-2CD3008D87F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41EF8F8-2351-4947-B7FF-643B991ACF01}"/>
              </a:ext>
            </a:extLst>
          </p:cNvPr>
          <p:cNvGrpSpPr/>
          <p:nvPr/>
        </p:nvGrpSpPr>
        <p:grpSpPr>
          <a:xfrm>
            <a:off x="7431897" y="4119855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ADF499D-2E7E-4F00-9198-247F8AE03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A3551DBD-DB91-4183-AD03-8596F7FC0A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328A8A0-00F4-45DF-B27C-404490ED6489}"/>
              </a:ext>
            </a:extLst>
          </p:cNvPr>
          <p:cNvGrpSpPr/>
          <p:nvPr/>
        </p:nvGrpSpPr>
        <p:grpSpPr>
          <a:xfrm>
            <a:off x="6792479" y="4182256"/>
            <a:ext cx="435650" cy="261610"/>
            <a:chOff x="8889900" y="4512530"/>
            <a:chExt cx="435650" cy="26161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5ED13FE-5CAE-4622-87AF-5BC51B9EE59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751E425-CF07-4255-9720-F667E2D1979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76048F7-ED76-4EF6-8A73-E4451AAA8E0D}"/>
              </a:ext>
            </a:extLst>
          </p:cNvPr>
          <p:cNvGrpSpPr/>
          <p:nvPr/>
        </p:nvGrpSpPr>
        <p:grpSpPr>
          <a:xfrm>
            <a:off x="6278060" y="4194228"/>
            <a:ext cx="435650" cy="261610"/>
            <a:chOff x="8889900" y="4512530"/>
            <a:chExt cx="435650" cy="26161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23D5457-7D20-40B2-82FB-6D67B389F9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9391A858-9170-4C4C-8922-BE54CAF12EF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780EBD03-25C6-46B5-B07B-921C501383B1}"/>
              </a:ext>
            </a:extLst>
          </p:cNvPr>
          <p:cNvGrpSpPr/>
          <p:nvPr/>
        </p:nvGrpSpPr>
        <p:grpSpPr>
          <a:xfrm>
            <a:off x="5783315" y="4209543"/>
            <a:ext cx="435650" cy="261610"/>
            <a:chOff x="8889900" y="4512530"/>
            <a:chExt cx="435650" cy="26161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AC0E959-4CAB-4873-927A-823E9C3DDC2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94FF3A6-0429-43B8-BD4C-74747C50FE6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0DCBC41-4A5A-4428-AD2E-273471BA5DF8}"/>
              </a:ext>
            </a:extLst>
          </p:cNvPr>
          <p:cNvGrpSpPr/>
          <p:nvPr/>
        </p:nvGrpSpPr>
        <p:grpSpPr>
          <a:xfrm>
            <a:off x="4901179" y="4874557"/>
            <a:ext cx="435650" cy="261610"/>
            <a:chOff x="8889900" y="4512530"/>
            <a:chExt cx="435650" cy="26161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A5529D8-C305-4128-9393-84EAC91FCB2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3EF515-89BB-4C32-B457-F02522BCF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0367EB3-A5DF-44E7-8CF6-48193A814C66}"/>
              </a:ext>
            </a:extLst>
          </p:cNvPr>
          <p:cNvGrpSpPr/>
          <p:nvPr/>
        </p:nvGrpSpPr>
        <p:grpSpPr>
          <a:xfrm>
            <a:off x="7831722" y="5069759"/>
            <a:ext cx="435650" cy="261610"/>
            <a:chOff x="8889900" y="4512530"/>
            <a:chExt cx="435650" cy="26161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0A6FDCBF-07CD-4519-BD16-9DAF82F163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DB4B225-1DDE-4205-9063-8D65F295DA3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77C1279-3E7E-44BB-9387-34FFF6B75D1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6BF0AF9-3001-40B7-8F0C-ADDF1E62FCC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8ADC95E4-5C34-461D-A8F8-95681BD4027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1B56D9E-5663-4B7F-94DC-1134130BE5EC}"/>
              </a:ext>
            </a:extLst>
          </p:cNvPr>
          <p:cNvGrpSpPr/>
          <p:nvPr/>
        </p:nvGrpSpPr>
        <p:grpSpPr>
          <a:xfrm>
            <a:off x="9802358" y="5044996"/>
            <a:ext cx="435650" cy="261610"/>
            <a:chOff x="8889900" y="4512530"/>
            <a:chExt cx="435650" cy="261610"/>
          </a:xfrm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A196617E-0512-4508-8073-243FAEB0C51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55E6A8E2-EA0D-4F42-B81C-219971728C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2730655-B255-4B8D-B1A6-21652A8FCF98}"/>
              </a:ext>
            </a:extLst>
          </p:cNvPr>
          <p:cNvGrpSpPr/>
          <p:nvPr/>
        </p:nvGrpSpPr>
        <p:grpSpPr>
          <a:xfrm>
            <a:off x="8578656" y="4220277"/>
            <a:ext cx="435650" cy="261610"/>
            <a:chOff x="8889900" y="4512530"/>
            <a:chExt cx="435650" cy="261610"/>
          </a:xfrm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6D92C220-C8C5-4045-BECA-5815DC118DA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7232581-C821-4E57-9888-50429A44193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3AE9-964C-4ACF-B66D-E08408CC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Behavior-Guard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A2656-B635-4CB6-886F-045A57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5820" r="14242" b="64973"/>
          <a:stretch/>
        </p:blipFill>
        <p:spPr>
          <a:xfrm>
            <a:off x="2169887" y="2169886"/>
            <a:ext cx="6154057" cy="200297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0D86CA-3AF6-42E1-8502-4E81FECE226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A60AC83-9EF5-4425-86AA-5D10C9BF757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04DBAA2-3CC3-423F-88FA-A0762BA984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265D06-51C1-447D-869E-3C1E162C2430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48E9CD9-A408-4288-975F-70CF3397EB2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1C980E2-36EE-4E62-BEA4-8E8CB4E9A5E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3CBA25-4E91-45A3-A843-4A273604A447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3027D2B-BD13-49BD-A30E-BC09E70B63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446464-58FB-4624-A0CB-384B7F4360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E8E6B9-8177-44B7-BA5F-65D05155926C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328AD55-1FFE-456F-9D2E-E5321743817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7AB68-604A-4255-8242-98D36FC221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E5CE7C-8AA5-465B-B55B-D76D3501756A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E2E2B2-685C-4853-887E-D161D512D1A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D7773D-2177-4F00-9784-7554D03E2B9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EC53479-33A2-4F1D-890F-10F0E97FFE65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002DFF3-FB5C-45AD-9316-05A62F4D29B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37FACC7-E442-4971-B27B-FA3A3B4E38B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031E72-6994-4E70-81E9-A40316973D8E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0B834D-B179-47E1-8AF1-2DC77B8B13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C4D5A8-0AC4-4F54-B6B6-D9E82DFDFC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6A3A89E-9062-49CA-B93D-46187E4BB15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445371B-9972-4F5E-824B-35207D111D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2D3201D-8287-418F-9D20-2ECC96E25F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BA4E1A-3E6C-4EAB-AC4B-7C6FB3277DF3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8BE2376-25FD-40E7-AB3B-FF104A2C6B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8F99EF-88BE-46BA-8E6E-43AA621C330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F109434-0846-46E2-BE25-980971DF8BC4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FAD8556-81F9-4CB0-8EDB-1CDD2E4CB1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6DDA6B6-6A30-47D0-8FA4-66492623C1B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A3125D-EEA9-44AE-AA84-4651BBCE03D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09091B6-7893-41C8-9820-E8E1BD0D4B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2D8BC27-EFEF-4F9F-B755-2F7C16126D0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8AFD67E-307F-4739-9C63-C4F08C81FC33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A6B500-59DD-4824-A9DF-7A0747CDE5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F77421C-F18E-417D-9EEE-3ECFDF4A3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967FB8A-314B-4E25-8538-7FAD53144C00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39D3681-286D-4B12-B239-2DC2EB9479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75D57AC-4CA9-4C78-8BD6-2A40CA23D97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8A2753D-DB6F-4A5E-AACF-416D2D399130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E43FA7A-9111-4E05-8F97-0DB0946096C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E71C3B2-8E4E-4F69-BDC4-5C9B55769DB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FA38C9A-AAA0-4B72-A64F-8743E9608F68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6646FC1-66A1-4EF7-B7C0-C89AEBFBCB0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B35481D-AB9E-4E87-82F3-9A641EF4FC8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D7C29F1-CD00-4EAD-9FFF-A299B9A216F1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97C8E0-80F0-4B53-AF92-5BF55EA388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4B23E37-C3FA-4CBA-A170-3FB31AC3AEB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3C140-8438-425C-B641-DCAB631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endParaRPr lang="de-DE" dirty="0"/>
          </a:p>
        </p:txBody>
      </p:sp>
      <p:pic>
        <p:nvPicPr>
          <p:cNvPr id="3" name="Bild 79" descr="5">
            <a:extLst>
              <a:ext uri="{FF2B5EF4-FFF2-40B4-BE49-F238E27FC236}">
                <a16:creationId xmlns:a16="http://schemas.microsoft.com/office/drawing/2014/main" id="{AE421E30-FB79-47E4-85F3-AC45B66D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96072"/>
            <a:ext cx="1073150" cy="366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24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Breitbild</PresentationFormat>
  <Paragraphs>78</Paragraphs>
  <Slides>21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Document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  <vt:lpstr>Macro</vt:lpstr>
      <vt:lpstr>Macro Usage</vt:lpstr>
      <vt:lpstr>Exception Handling</vt:lpstr>
      <vt:lpstr>SID with Exception</vt:lpstr>
      <vt:lpstr>Exception</vt:lpstr>
      <vt:lpstr>Extension</vt:lpstr>
      <vt:lpstr>ALternative</vt:lpstr>
      <vt:lpstr>Subject Behavior</vt:lpstr>
      <vt:lpstr>Send Action</vt:lpstr>
      <vt:lpstr>Action Send SUbject</vt:lpstr>
      <vt:lpstr>PowerPoint-Präsentation</vt:lpstr>
      <vt:lpstr>SubjectBaseBehavior</vt:lpstr>
      <vt:lpstr>Behavior-Guard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15</cp:revision>
  <cp:lastPrinted>2018-12-21T13:04:10Z</cp:lastPrinted>
  <dcterms:created xsi:type="dcterms:W3CDTF">2018-12-18T14:15:46Z</dcterms:created>
  <dcterms:modified xsi:type="dcterms:W3CDTF">2018-12-21T14:49:27Z</dcterms:modified>
</cp:coreProperties>
</file>